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Rudd" userId="f29a4d81-194d-4955-8470-a5b5288823e0" providerId="ADAL" clId="{0896480D-950C-4993-9A80-A52FECE89A81}"/>
    <pc:docChg chg="undo custSel addSld delSld modSld sldOrd">
      <pc:chgData name="Elizabeth Rudd" userId="f29a4d81-194d-4955-8470-a5b5288823e0" providerId="ADAL" clId="{0896480D-950C-4993-9A80-A52FECE89A81}" dt="2018-05-18T18:52:25.257" v="5936" actId="6549"/>
      <pc:docMkLst>
        <pc:docMk/>
      </pc:docMkLst>
      <pc:sldChg chg="addSp delSp modSp">
        <pc:chgData name="Elizabeth Rudd" userId="f29a4d81-194d-4955-8470-a5b5288823e0" providerId="ADAL" clId="{0896480D-950C-4993-9A80-A52FECE89A81}" dt="2018-05-18T09:31:48.826" v="4764" actId="20577"/>
        <pc:sldMkLst>
          <pc:docMk/>
          <pc:sldMk cId="284767561" sldId="256"/>
        </pc:sldMkLst>
        <pc:spChg chg="mod">
          <ac:chgData name="Elizabeth Rudd" userId="f29a4d81-194d-4955-8470-a5b5288823e0" providerId="ADAL" clId="{0896480D-950C-4993-9A80-A52FECE89A81}" dt="2018-05-18T09:31:48.826" v="4764" actId="20577"/>
          <ac:spMkLst>
            <pc:docMk/>
            <pc:sldMk cId="284767561" sldId="256"/>
            <ac:spMk id="2" creationId="{9DF0DA00-8D9A-4C09-8AEF-E7B57A4D04D7}"/>
          </ac:spMkLst>
        </pc:spChg>
        <pc:spChg chg="del mod">
          <ac:chgData name="Elizabeth Rudd" userId="f29a4d81-194d-4955-8470-a5b5288823e0" providerId="ADAL" clId="{0896480D-950C-4993-9A80-A52FECE89A81}" dt="2018-05-17T18:35:05.142" v="23" actId="478"/>
          <ac:spMkLst>
            <pc:docMk/>
            <pc:sldMk cId="284767561" sldId="256"/>
            <ac:spMk id="3" creationId="{056AD828-ED82-4CD7-A676-D678F73067A8}"/>
          </ac:spMkLst>
        </pc:spChg>
        <pc:spChg chg="add del mod">
          <ac:chgData name="Elizabeth Rudd" userId="f29a4d81-194d-4955-8470-a5b5288823e0" providerId="ADAL" clId="{0896480D-950C-4993-9A80-A52FECE89A81}" dt="2018-05-17T18:35:07.814" v="24" actId="478"/>
          <ac:spMkLst>
            <pc:docMk/>
            <pc:sldMk cId="284767561" sldId="256"/>
            <ac:spMk id="5" creationId="{7FCACA47-098A-43D7-AFFF-7A30622C9F53}"/>
          </ac:spMkLst>
        </pc:spChg>
        <pc:spChg chg="add del mod">
          <ac:chgData name="Elizabeth Rudd" userId="f29a4d81-194d-4955-8470-a5b5288823e0" providerId="ADAL" clId="{0896480D-950C-4993-9A80-A52FECE89A81}" dt="2018-05-17T18:37:34.085" v="48" actId="20577"/>
          <ac:spMkLst>
            <pc:docMk/>
            <pc:sldMk cId="284767561" sldId="256"/>
            <ac:spMk id="6" creationId="{FB730886-B2D5-47FB-88B9-2A1F2F1AA972}"/>
          </ac:spMkLst>
        </pc:spChg>
        <pc:picChg chg="add">
          <ac:chgData name="Elizabeth Rudd" userId="f29a4d81-194d-4955-8470-a5b5288823e0" providerId="ADAL" clId="{0896480D-950C-4993-9A80-A52FECE89A81}" dt="2018-05-17T19:25:30.510" v="1583" actId="20577"/>
          <ac:picMkLst>
            <pc:docMk/>
            <pc:sldMk cId="284767561" sldId="256"/>
            <ac:picMk id="7" creationId="{C76BCC6D-CE64-4F85-9950-D2638E780FDD}"/>
          </ac:picMkLst>
        </pc:picChg>
        <pc:picChg chg="add">
          <ac:chgData name="Elizabeth Rudd" userId="f29a4d81-194d-4955-8470-a5b5288823e0" providerId="ADAL" clId="{0896480D-950C-4993-9A80-A52FECE89A81}" dt="2018-05-17T21:24:09.517" v="3113" actId="20577"/>
          <ac:picMkLst>
            <pc:docMk/>
            <pc:sldMk cId="284767561" sldId="256"/>
            <ac:picMk id="8" creationId="{791A95D2-496C-4540-9F7A-2C7E56751F77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8T10:45:32.833" v="5922" actId="20577"/>
        <pc:sldMkLst>
          <pc:docMk/>
          <pc:sldMk cId="2022946528" sldId="257"/>
        </pc:sldMkLst>
        <pc:spChg chg="mod">
          <ac:chgData name="Elizabeth Rudd" userId="f29a4d81-194d-4955-8470-a5b5288823e0" providerId="ADAL" clId="{0896480D-950C-4993-9A80-A52FECE89A81}" dt="2018-05-17T19:19:52.042" v="1452" actId="255"/>
          <ac:spMkLst>
            <pc:docMk/>
            <pc:sldMk cId="2022946528" sldId="257"/>
            <ac:spMk id="2" creationId="{413DA29F-A3BA-49FF-AAE4-81AEAF71040A}"/>
          </ac:spMkLst>
        </pc:spChg>
        <pc:spChg chg="mod">
          <ac:chgData name="Elizabeth Rudd" userId="f29a4d81-194d-4955-8470-a5b5288823e0" providerId="ADAL" clId="{0896480D-950C-4993-9A80-A52FECE89A81}" dt="2018-05-18T10:45:32.833" v="5922" actId="20577"/>
          <ac:spMkLst>
            <pc:docMk/>
            <pc:sldMk cId="2022946528" sldId="257"/>
            <ac:spMk id="3" creationId="{BD1AE37F-5864-4564-B15A-7671CF1D80C5}"/>
          </ac:spMkLst>
        </pc:spChg>
        <pc:grpChg chg="add del">
          <ac:chgData name="Elizabeth Rudd" userId="f29a4d81-194d-4955-8470-a5b5288823e0" providerId="ADAL" clId="{0896480D-950C-4993-9A80-A52FECE89A81}" dt="2018-05-17T19:22:36.049" v="1531" actId="478"/>
          <ac:grpSpMkLst>
            <pc:docMk/>
            <pc:sldMk cId="2022946528" sldId="257"/>
            <ac:grpSpMk id="6" creationId="{C49FE7F8-DC56-40AD-ABB9-C5CA46B1444E}"/>
          </ac:grpSpMkLst>
        </pc:grpChg>
        <pc:picChg chg="add mod">
          <ac:chgData name="Elizabeth Rudd" userId="f29a4d81-194d-4955-8470-a5b5288823e0" providerId="ADAL" clId="{0896480D-950C-4993-9A80-A52FECE89A81}" dt="2018-05-17T19:23:37.634" v="1545" actId="692"/>
          <ac:picMkLst>
            <pc:docMk/>
            <pc:sldMk cId="2022946528" sldId="257"/>
            <ac:picMk id="12" creationId="{74D2EAE8-D610-4ACC-B03C-CA18972C1395}"/>
          </ac:picMkLst>
        </pc:picChg>
        <pc:picChg chg="add">
          <ac:chgData name="Elizabeth Rudd" userId="f29a4d81-194d-4955-8470-a5b5288823e0" providerId="ADAL" clId="{0896480D-950C-4993-9A80-A52FECE89A81}" dt="2018-05-17T21:24:07.377" v="3112" actId="20577"/>
          <ac:picMkLst>
            <pc:docMk/>
            <pc:sldMk cId="2022946528" sldId="257"/>
            <ac:picMk id="13" creationId="{85FBA954-CE04-43A7-98A8-B0D09595530E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8T10:43:32.272" v="5819" actId="20577"/>
        <pc:sldMkLst>
          <pc:docMk/>
          <pc:sldMk cId="2655971084" sldId="258"/>
        </pc:sldMkLst>
        <pc:spChg chg="mod">
          <ac:chgData name="Elizabeth Rudd" userId="f29a4d81-194d-4955-8470-a5b5288823e0" providerId="ADAL" clId="{0896480D-950C-4993-9A80-A52FECE89A81}" dt="2018-05-18T09:28:58.462" v="4477" actId="14100"/>
          <ac:spMkLst>
            <pc:docMk/>
            <pc:sldMk cId="2655971084" sldId="258"/>
            <ac:spMk id="2" creationId="{4632AE0F-54F1-4539-8325-C1E7E3975746}"/>
          </ac:spMkLst>
        </pc:spChg>
        <pc:spChg chg="mod">
          <ac:chgData name="Elizabeth Rudd" userId="f29a4d81-194d-4955-8470-a5b5288823e0" providerId="ADAL" clId="{0896480D-950C-4993-9A80-A52FECE89A81}" dt="2018-05-18T10:43:32.272" v="5819" actId="20577"/>
          <ac:spMkLst>
            <pc:docMk/>
            <pc:sldMk cId="2655971084" sldId="258"/>
            <ac:spMk id="3" creationId="{DF56828F-84C3-4C30-BFEE-0A09FEB7E3D2}"/>
          </ac:spMkLst>
        </pc:spChg>
        <pc:grpChg chg="add del mod">
          <ac:chgData name="Elizabeth Rudd" userId="f29a4d81-194d-4955-8470-a5b5288823e0" providerId="ADAL" clId="{0896480D-950C-4993-9A80-A52FECE89A81}" dt="2018-05-17T18:56:28.412" v="330" actId="20577"/>
          <ac:grpSpMkLst>
            <pc:docMk/>
            <pc:sldMk cId="2655971084" sldId="258"/>
            <ac:grpSpMk id="4" creationId="{C305C46E-9178-48DA-8958-7F6743F9C046}"/>
          </ac:grpSpMkLst>
        </pc:grpChg>
        <pc:grpChg chg="add del mod">
          <ac:chgData name="Elizabeth Rudd" userId="f29a4d81-194d-4955-8470-a5b5288823e0" providerId="ADAL" clId="{0896480D-950C-4993-9A80-A52FECE89A81}" dt="2018-05-17T19:23:43.009" v="1546" actId="478"/>
          <ac:grpSpMkLst>
            <pc:docMk/>
            <pc:sldMk cId="2655971084" sldId="258"/>
            <ac:grpSpMk id="6" creationId="{C74CE677-8A63-4ED8-A87A-4C2FDDF863AF}"/>
          </ac:grpSpMkLst>
        </pc:grpChg>
        <pc:picChg chg="add">
          <ac:chgData name="Elizabeth Rudd" userId="f29a4d81-194d-4955-8470-a5b5288823e0" providerId="ADAL" clId="{0896480D-950C-4993-9A80-A52FECE89A81}" dt="2018-05-17T19:24:50.843" v="1565" actId="20577"/>
          <ac:picMkLst>
            <pc:docMk/>
            <pc:sldMk cId="2655971084" sldId="258"/>
            <ac:picMk id="14" creationId="{74C83F97-444F-4BB5-8AB5-0E68D80C2C86}"/>
          </ac:picMkLst>
        </pc:picChg>
        <pc:picChg chg="add">
          <ac:chgData name="Elizabeth Rudd" userId="f29a4d81-194d-4955-8470-a5b5288823e0" providerId="ADAL" clId="{0896480D-950C-4993-9A80-A52FECE89A81}" dt="2018-05-17T21:24:05.845" v="3111" actId="20577"/>
          <ac:picMkLst>
            <pc:docMk/>
            <pc:sldMk cId="2655971084" sldId="258"/>
            <ac:picMk id="15" creationId="{5CC3089E-9655-4B85-A93A-498F4F4BF5FC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7T21:24:01.876" v="3110" actId="20577"/>
        <pc:sldMkLst>
          <pc:docMk/>
          <pc:sldMk cId="3203949063" sldId="259"/>
        </pc:sldMkLst>
        <pc:spChg chg="mod">
          <ac:chgData name="Elizabeth Rudd" userId="f29a4d81-194d-4955-8470-a5b5288823e0" providerId="ADAL" clId="{0896480D-950C-4993-9A80-A52FECE89A81}" dt="2018-05-17T19:10:52.935" v="868" actId="20577"/>
          <ac:spMkLst>
            <pc:docMk/>
            <pc:sldMk cId="3203949063" sldId="259"/>
            <ac:spMk id="2" creationId="{B3A8AC74-7532-45AD-8CC5-BEF977550B3B}"/>
          </ac:spMkLst>
        </pc:spChg>
        <pc:spChg chg="mod">
          <ac:chgData name="Elizabeth Rudd" userId="f29a4d81-194d-4955-8470-a5b5288823e0" providerId="ADAL" clId="{0896480D-950C-4993-9A80-A52FECE89A81}" dt="2018-05-17T19:43:18.424" v="1980" actId="20577"/>
          <ac:spMkLst>
            <pc:docMk/>
            <pc:sldMk cId="3203949063" sldId="259"/>
            <ac:spMk id="3" creationId="{C20CF406-A809-4A4A-B843-3EC3138A3875}"/>
          </ac:spMkLst>
        </pc:spChg>
        <pc:grpChg chg="add del">
          <ac:chgData name="Elizabeth Rudd" userId="f29a4d81-194d-4955-8470-a5b5288823e0" providerId="ADAL" clId="{0896480D-950C-4993-9A80-A52FECE89A81}" dt="2018-05-17T19:23:47.182" v="1548" actId="478"/>
          <ac:grpSpMkLst>
            <pc:docMk/>
            <pc:sldMk cId="3203949063" sldId="259"/>
            <ac:grpSpMk id="4" creationId="{2948317B-B8C9-4CDE-AF74-1B1C581BFD77}"/>
          </ac:grpSpMkLst>
        </pc:grpChg>
        <pc:picChg chg="add">
          <ac:chgData name="Elizabeth Rudd" userId="f29a4d81-194d-4955-8470-a5b5288823e0" providerId="ADAL" clId="{0896480D-950C-4993-9A80-A52FECE89A81}" dt="2018-05-17T19:24:53.437" v="1566" actId="20577"/>
          <ac:picMkLst>
            <pc:docMk/>
            <pc:sldMk cId="3203949063" sldId="259"/>
            <ac:picMk id="9" creationId="{E0A77C71-FB5D-46CC-A1CC-8AF10D57F1F9}"/>
          </ac:picMkLst>
        </pc:picChg>
        <pc:picChg chg="add">
          <ac:chgData name="Elizabeth Rudd" userId="f29a4d81-194d-4955-8470-a5b5288823e0" providerId="ADAL" clId="{0896480D-950C-4993-9A80-A52FECE89A81}" dt="2018-05-17T21:24:01.876" v="3110" actId="20577"/>
          <ac:picMkLst>
            <pc:docMk/>
            <pc:sldMk cId="3203949063" sldId="259"/>
            <ac:picMk id="10" creationId="{2FDD8232-6778-48F5-9E0E-0D3240041824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8T10:30:43.602" v="5281" actId="20577"/>
        <pc:sldMkLst>
          <pc:docMk/>
          <pc:sldMk cId="3684586512" sldId="260"/>
        </pc:sldMkLst>
        <pc:spChg chg="mod">
          <ac:chgData name="Elizabeth Rudd" userId="f29a4d81-194d-4955-8470-a5b5288823e0" providerId="ADAL" clId="{0896480D-950C-4993-9A80-A52FECE89A81}" dt="2018-05-17T20:31:44.722" v="2297" actId="20577"/>
          <ac:spMkLst>
            <pc:docMk/>
            <pc:sldMk cId="3684586512" sldId="260"/>
            <ac:spMk id="2" creationId="{4CB77353-8695-4FB8-BEF6-F7C73EF3DD93}"/>
          </ac:spMkLst>
        </pc:spChg>
        <pc:spChg chg="mod">
          <ac:chgData name="Elizabeth Rudd" userId="f29a4d81-194d-4955-8470-a5b5288823e0" providerId="ADAL" clId="{0896480D-950C-4993-9A80-A52FECE89A81}" dt="2018-05-18T10:30:43.602" v="5281" actId="20577"/>
          <ac:spMkLst>
            <pc:docMk/>
            <pc:sldMk cId="3684586512" sldId="260"/>
            <ac:spMk id="3" creationId="{45D6FA1F-B18F-46F7-8A3C-04C5AB976CB7}"/>
          </ac:spMkLst>
        </pc:spChg>
        <pc:grpChg chg="add del">
          <ac:chgData name="Elizabeth Rudd" userId="f29a4d81-194d-4955-8470-a5b5288823e0" providerId="ADAL" clId="{0896480D-950C-4993-9A80-A52FECE89A81}" dt="2018-05-17T19:23:50.620" v="1549" actId="478"/>
          <ac:grpSpMkLst>
            <pc:docMk/>
            <pc:sldMk cId="3684586512" sldId="260"/>
            <ac:grpSpMk id="4" creationId="{531EEEC6-9020-43F2-B342-F681AAF85E06}"/>
          </ac:grpSpMkLst>
        </pc:grpChg>
        <pc:picChg chg="add mod">
          <ac:chgData name="Elizabeth Rudd" userId="f29a4d81-194d-4955-8470-a5b5288823e0" providerId="ADAL" clId="{0896480D-950C-4993-9A80-A52FECE89A81}" dt="2018-05-17T21:26:15.562" v="3180" actId="14100"/>
          <ac:picMkLst>
            <pc:docMk/>
            <pc:sldMk cId="3684586512" sldId="260"/>
            <ac:picMk id="9" creationId="{9B8236EA-A459-434E-BCDB-7168EE44FE20}"/>
          </ac:picMkLst>
        </pc:picChg>
        <pc:picChg chg="add">
          <ac:chgData name="Elizabeth Rudd" userId="f29a4d81-194d-4955-8470-a5b5288823e0" providerId="ADAL" clId="{0896480D-950C-4993-9A80-A52FECE89A81}" dt="2018-05-17T21:24:00.876" v="3109" actId="20577"/>
          <ac:picMkLst>
            <pc:docMk/>
            <pc:sldMk cId="3684586512" sldId="260"/>
            <ac:picMk id="10" creationId="{8DDD833D-6736-4102-8E36-508EC59C652D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7T23:06:15.504" v="3748" actId="20577"/>
        <pc:sldMkLst>
          <pc:docMk/>
          <pc:sldMk cId="1025619691" sldId="261"/>
        </pc:sldMkLst>
        <pc:spChg chg="mod">
          <ac:chgData name="Elizabeth Rudd" userId="f29a4d81-194d-4955-8470-a5b5288823e0" providerId="ADAL" clId="{0896480D-950C-4993-9A80-A52FECE89A81}" dt="2018-05-17T20:32:02.380" v="2327" actId="20577"/>
          <ac:spMkLst>
            <pc:docMk/>
            <pc:sldMk cId="1025619691" sldId="261"/>
            <ac:spMk id="2" creationId="{BE9096D4-5395-42A6-A121-1C850644D6B7}"/>
          </ac:spMkLst>
        </pc:spChg>
        <pc:spChg chg="mod">
          <ac:chgData name="Elizabeth Rudd" userId="f29a4d81-194d-4955-8470-a5b5288823e0" providerId="ADAL" clId="{0896480D-950C-4993-9A80-A52FECE89A81}" dt="2018-05-17T23:06:15.504" v="3748" actId="20577"/>
          <ac:spMkLst>
            <pc:docMk/>
            <pc:sldMk cId="1025619691" sldId="261"/>
            <ac:spMk id="3" creationId="{A7057DA7-3CCE-4CB0-B13E-0A9991065FA6}"/>
          </ac:spMkLst>
        </pc:spChg>
        <pc:spChg chg="add del">
          <ac:chgData name="Elizabeth Rudd" userId="f29a4d81-194d-4955-8470-a5b5288823e0" providerId="ADAL" clId="{0896480D-950C-4993-9A80-A52FECE89A81}" dt="2018-05-17T20:30:13.731" v="2240" actId="20577"/>
          <ac:spMkLst>
            <pc:docMk/>
            <pc:sldMk cId="1025619691" sldId="261"/>
            <ac:spMk id="10" creationId="{399946FB-C2D7-4B6C-B626-C638B31BE571}"/>
          </ac:spMkLst>
        </pc:spChg>
        <pc:grpChg chg="add del">
          <ac:chgData name="Elizabeth Rudd" userId="f29a4d81-194d-4955-8470-a5b5288823e0" providerId="ADAL" clId="{0896480D-950C-4993-9A80-A52FECE89A81}" dt="2018-05-17T19:23:52.854" v="1550" actId="478"/>
          <ac:grpSpMkLst>
            <pc:docMk/>
            <pc:sldMk cId="1025619691" sldId="261"/>
            <ac:grpSpMk id="4" creationId="{5DADB999-439B-4BBF-82B3-94D83D51CC7E}"/>
          </ac:grpSpMkLst>
        </pc:grpChg>
        <pc:picChg chg="add mod">
          <ac:chgData name="Elizabeth Rudd" userId="f29a4d81-194d-4955-8470-a5b5288823e0" providerId="ADAL" clId="{0896480D-950C-4993-9A80-A52FECE89A81}" dt="2018-05-17T21:26:12.280" v="3178" actId="14100"/>
          <ac:picMkLst>
            <pc:docMk/>
            <pc:sldMk cId="1025619691" sldId="261"/>
            <ac:picMk id="9" creationId="{3B44FE89-04F1-4545-B61B-2968148264EE}"/>
          </ac:picMkLst>
        </pc:picChg>
        <pc:picChg chg="add">
          <ac:chgData name="Elizabeth Rudd" userId="f29a4d81-194d-4955-8470-a5b5288823e0" providerId="ADAL" clId="{0896480D-950C-4993-9A80-A52FECE89A81}" dt="2018-05-17T21:23:59.329" v="3108" actId="20577"/>
          <ac:picMkLst>
            <pc:docMk/>
            <pc:sldMk cId="1025619691" sldId="261"/>
            <ac:picMk id="11" creationId="{D564B3BD-0D1D-4A2D-8A5F-24BF1B2F6BC3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8T10:34:07.230" v="5505" actId="27636"/>
        <pc:sldMkLst>
          <pc:docMk/>
          <pc:sldMk cId="2470752305" sldId="262"/>
        </pc:sldMkLst>
        <pc:spChg chg="mod">
          <ac:chgData name="Elizabeth Rudd" userId="f29a4d81-194d-4955-8470-a5b5288823e0" providerId="ADAL" clId="{0896480D-950C-4993-9A80-A52FECE89A81}" dt="2018-05-18T10:32:11.994" v="5398" actId="14100"/>
          <ac:spMkLst>
            <pc:docMk/>
            <pc:sldMk cId="2470752305" sldId="262"/>
            <ac:spMk id="2" creationId="{9DA173DB-60C8-476A-AD22-6053129AB16F}"/>
          </ac:spMkLst>
        </pc:spChg>
        <pc:spChg chg="mod">
          <ac:chgData name="Elizabeth Rudd" userId="f29a4d81-194d-4955-8470-a5b5288823e0" providerId="ADAL" clId="{0896480D-950C-4993-9A80-A52FECE89A81}" dt="2018-05-18T10:34:07.230" v="5505" actId="27636"/>
          <ac:spMkLst>
            <pc:docMk/>
            <pc:sldMk cId="2470752305" sldId="262"/>
            <ac:spMk id="3" creationId="{B7663FAC-F12A-4CEE-902B-AA05BB8D4583}"/>
          </ac:spMkLst>
        </pc:spChg>
        <pc:grpChg chg="add del">
          <ac:chgData name="Elizabeth Rudd" userId="f29a4d81-194d-4955-8470-a5b5288823e0" providerId="ADAL" clId="{0896480D-950C-4993-9A80-A52FECE89A81}" dt="2018-05-17T19:23:57.945" v="1551" actId="478"/>
          <ac:grpSpMkLst>
            <pc:docMk/>
            <pc:sldMk cId="2470752305" sldId="262"/>
            <ac:grpSpMk id="4" creationId="{41EFF65B-77B4-4C2D-9AB3-4EE7A599C761}"/>
          </ac:grpSpMkLst>
        </pc:grpChg>
        <pc:picChg chg="add mod">
          <ac:chgData name="Elizabeth Rudd" userId="f29a4d81-194d-4955-8470-a5b5288823e0" providerId="ADAL" clId="{0896480D-950C-4993-9A80-A52FECE89A81}" dt="2018-05-17T21:26:08.374" v="3177" actId="14100"/>
          <ac:picMkLst>
            <pc:docMk/>
            <pc:sldMk cId="2470752305" sldId="262"/>
            <ac:picMk id="9" creationId="{9EB1715D-1032-48C7-A97C-0A60E326CFF3}"/>
          </ac:picMkLst>
        </pc:picChg>
        <pc:picChg chg="add del mod">
          <ac:chgData name="Elizabeth Rudd" userId="f29a4d81-194d-4955-8470-a5b5288823e0" providerId="ADAL" clId="{0896480D-950C-4993-9A80-A52FECE89A81}" dt="2018-05-17T20:41:11.992" v="2498" actId="478"/>
          <ac:picMkLst>
            <pc:docMk/>
            <pc:sldMk cId="2470752305" sldId="262"/>
            <ac:picMk id="11" creationId="{4563CD7D-F156-4B7E-B488-839EA153FB79}"/>
          </ac:picMkLst>
        </pc:picChg>
        <pc:picChg chg="add del mod">
          <ac:chgData name="Elizabeth Rudd" userId="f29a4d81-194d-4955-8470-a5b5288823e0" providerId="ADAL" clId="{0896480D-950C-4993-9A80-A52FECE89A81}" dt="2018-05-17T20:41:29.744" v="2501" actId="478"/>
          <ac:picMkLst>
            <pc:docMk/>
            <pc:sldMk cId="2470752305" sldId="262"/>
            <ac:picMk id="13" creationId="{1FB5F927-F4A6-4333-8226-F54FBBCF2DB5}"/>
          </ac:picMkLst>
        </pc:picChg>
        <pc:picChg chg="add">
          <ac:chgData name="Elizabeth Rudd" userId="f29a4d81-194d-4955-8470-a5b5288823e0" providerId="ADAL" clId="{0896480D-950C-4993-9A80-A52FECE89A81}" dt="2018-05-17T21:23:57.126" v="3107" actId="27636"/>
          <ac:picMkLst>
            <pc:docMk/>
            <pc:sldMk cId="2470752305" sldId="262"/>
            <ac:picMk id="14" creationId="{8A7D71B6-9591-4181-ADFA-16352F3587CC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8T14:46:31.258" v="5925" actId="1076"/>
        <pc:sldMkLst>
          <pc:docMk/>
          <pc:sldMk cId="3291643612" sldId="263"/>
        </pc:sldMkLst>
        <pc:spChg chg="mod">
          <ac:chgData name="Elizabeth Rudd" userId="f29a4d81-194d-4955-8470-a5b5288823e0" providerId="ADAL" clId="{0896480D-950C-4993-9A80-A52FECE89A81}" dt="2018-05-18T10:11:31.774" v="4964" actId="14100"/>
          <ac:spMkLst>
            <pc:docMk/>
            <pc:sldMk cId="3291643612" sldId="263"/>
            <ac:spMk id="2" creationId="{D7BE8659-738A-46C6-B9BF-B20D2B26C1CA}"/>
          </ac:spMkLst>
        </pc:spChg>
        <pc:spChg chg="mod">
          <ac:chgData name="Elizabeth Rudd" userId="f29a4d81-194d-4955-8470-a5b5288823e0" providerId="ADAL" clId="{0896480D-950C-4993-9A80-A52FECE89A81}" dt="2018-05-18T14:46:31.258" v="5925" actId="1076"/>
          <ac:spMkLst>
            <pc:docMk/>
            <pc:sldMk cId="3291643612" sldId="263"/>
            <ac:spMk id="3" creationId="{7C58071B-F4F7-4B74-8E91-FC051B0ADF55}"/>
          </ac:spMkLst>
        </pc:spChg>
        <pc:grpChg chg="add del">
          <ac:chgData name="Elizabeth Rudd" userId="f29a4d81-194d-4955-8470-a5b5288823e0" providerId="ADAL" clId="{0896480D-950C-4993-9A80-A52FECE89A81}" dt="2018-05-17T19:24:02.463" v="1552" actId="478"/>
          <ac:grpSpMkLst>
            <pc:docMk/>
            <pc:sldMk cId="3291643612" sldId="263"/>
            <ac:grpSpMk id="4" creationId="{BA6C6607-C9CA-43FC-B845-5D7C47183406}"/>
          </ac:grpSpMkLst>
        </pc:grpChg>
        <pc:picChg chg="add mod">
          <ac:chgData name="Elizabeth Rudd" userId="f29a4d81-194d-4955-8470-a5b5288823e0" providerId="ADAL" clId="{0896480D-950C-4993-9A80-A52FECE89A81}" dt="2018-05-17T23:39:24.395" v="3811" actId="14100"/>
          <ac:picMkLst>
            <pc:docMk/>
            <pc:sldMk cId="3291643612" sldId="263"/>
            <ac:picMk id="9" creationId="{C5CC4494-ADC8-4E0D-9B8D-D2693ADD7304}"/>
          </ac:picMkLst>
        </pc:picChg>
        <pc:picChg chg="add mod">
          <ac:chgData name="Elizabeth Rudd" userId="f29a4d81-194d-4955-8470-a5b5288823e0" providerId="ADAL" clId="{0896480D-950C-4993-9A80-A52FECE89A81}" dt="2018-05-17T23:39:20.846" v="3810" actId="1076"/>
          <ac:picMkLst>
            <pc:docMk/>
            <pc:sldMk cId="3291643612" sldId="263"/>
            <ac:picMk id="10" creationId="{00000000-0008-0000-0300-000004000000}"/>
          </ac:picMkLst>
        </pc:picChg>
        <pc:picChg chg="add mod">
          <ac:chgData name="Elizabeth Rudd" userId="f29a4d81-194d-4955-8470-a5b5288823e0" providerId="ADAL" clId="{0896480D-950C-4993-9A80-A52FECE89A81}" dt="2018-05-17T23:40:01.191" v="3816" actId="1076"/>
          <ac:picMkLst>
            <pc:docMk/>
            <pc:sldMk cId="3291643612" sldId="263"/>
            <ac:picMk id="12" creationId="{F247B7D2-BDC0-42AD-B6E4-B994D0EAAEAF}"/>
          </ac:picMkLst>
        </pc:picChg>
        <pc:picChg chg="add mod">
          <ac:chgData name="Elizabeth Rudd" userId="f29a4d81-194d-4955-8470-a5b5288823e0" providerId="ADAL" clId="{0896480D-950C-4993-9A80-A52FECE89A81}" dt="2018-05-18T14:46:28.025" v="5924" actId="14100"/>
          <ac:picMkLst>
            <pc:docMk/>
            <pc:sldMk cId="3291643612" sldId="263"/>
            <ac:picMk id="14" creationId="{294186E5-F368-42DA-8070-DFCA930046FF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8T18:52:25.257" v="5936" actId="6549"/>
        <pc:sldMkLst>
          <pc:docMk/>
          <pc:sldMk cId="4115880934" sldId="264"/>
        </pc:sldMkLst>
        <pc:spChg chg="del mod">
          <ac:chgData name="Elizabeth Rudd" userId="f29a4d81-194d-4955-8470-a5b5288823e0" providerId="ADAL" clId="{0896480D-950C-4993-9A80-A52FECE89A81}" dt="2018-05-18T18:51:36.211" v="5927" actId="478"/>
          <ac:spMkLst>
            <pc:docMk/>
            <pc:sldMk cId="4115880934" sldId="264"/>
            <ac:spMk id="2" creationId="{76E9CB78-A724-416A-A994-9812F4353FF1}"/>
          </ac:spMkLst>
        </pc:spChg>
        <pc:spChg chg="mod">
          <ac:chgData name="Elizabeth Rudd" userId="f29a4d81-194d-4955-8470-a5b5288823e0" providerId="ADAL" clId="{0896480D-950C-4993-9A80-A52FECE89A81}" dt="2018-05-18T18:52:25.257" v="5936" actId="6549"/>
          <ac:spMkLst>
            <pc:docMk/>
            <pc:sldMk cId="4115880934" sldId="264"/>
            <ac:spMk id="3" creationId="{000BD87F-434F-4D28-AB37-315AFB466A04}"/>
          </ac:spMkLst>
        </pc:spChg>
        <pc:spChg chg="add del mod">
          <ac:chgData name="Elizabeth Rudd" userId="f29a4d81-194d-4955-8470-a5b5288823e0" providerId="ADAL" clId="{0896480D-950C-4993-9A80-A52FECE89A81}" dt="2018-05-18T18:51:39.784" v="5928" actId="478"/>
          <ac:spMkLst>
            <pc:docMk/>
            <pc:sldMk cId="4115880934" sldId="264"/>
            <ac:spMk id="5" creationId="{8C1F57ED-0752-4E39-B860-509EFCE3A1EF}"/>
          </ac:spMkLst>
        </pc:spChg>
        <pc:grpChg chg="add del">
          <ac:chgData name="Elizabeth Rudd" userId="f29a4d81-194d-4955-8470-a5b5288823e0" providerId="ADAL" clId="{0896480D-950C-4993-9A80-A52FECE89A81}" dt="2018-05-17T19:24:06.760" v="1553" actId="478"/>
          <ac:grpSpMkLst>
            <pc:docMk/>
            <pc:sldMk cId="4115880934" sldId="264"/>
            <ac:grpSpMk id="4" creationId="{BB06E063-038D-4F7F-A58C-81644751C271}"/>
          </ac:grpSpMkLst>
        </pc:grpChg>
        <pc:picChg chg="add">
          <ac:chgData name="Elizabeth Rudd" userId="f29a4d81-194d-4955-8470-a5b5288823e0" providerId="ADAL" clId="{0896480D-950C-4993-9A80-A52FECE89A81}" dt="2018-05-17T19:25:05.438" v="1571" actId="20577"/>
          <ac:picMkLst>
            <pc:docMk/>
            <pc:sldMk cId="4115880934" sldId="264"/>
            <ac:picMk id="9" creationId="{3B319F7D-2334-4DDA-8F55-9915922B6A2F}"/>
          </ac:picMkLst>
        </pc:picChg>
        <pc:picChg chg="add mod">
          <ac:chgData name="Elizabeth Rudd" userId="f29a4d81-194d-4955-8470-a5b5288823e0" providerId="ADAL" clId="{0896480D-950C-4993-9A80-A52FECE89A81}" dt="2018-05-17T22:01:39.759" v="3486" actId="1076"/>
          <ac:picMkLst>
            <pc:docMk/>
            <pc:sldMk cId="4115880934" sldId="264"/>
            <ac:picMk id="10" creationId="{89A20F0C-E5A1-4F6B-A7CF-358A1A38E8C8}"/>
          </ac:picMkLst>
        </pc:picChg>
      </pc:sldChg>
      <pc:sldChg chg="addSp delSp modSp add ord">
        <pc:chgData name="Elizabeth Rudd" userId="f29a4d81-194d-4955-8470-a5b5288823e0" providerId="ADAL" clId="{0896480D-950C-4993-9A80-A52FECE89A81}" dt="2018-05-18T09:18:43.779" v="3900" actId="20577"/>
        <pc:sldMkLst>
          <pc:docMk/>
          <pc:sldMk cId="2766511183" sldId="265"/>
        </pc:sldMkLst>
        <pc:spChg chg="mod">
          <ac:chgData name="Elizabeth Rudd" userId="f29a4d81-194d-4955-8470-a5b5288823e0" providerId="ADAL" clId="{0896480D-950C-4993-9A80-A52FECE89A81}" dt="2018-05-17T23:54:33.076" v="3888" actId="20577"/>
          <ac:spMkLst>
            <pc:docMk/>
            <pc:sldMk cId="2766511183" sldId="265"/>
            <ac:spMk id="2" creationId="{323574F3-6DB1-4806-9EDA-FBD8815DF938}"/>
          </ac:spMkLst>
        </pc:spChg>
        <pc:spChg chg="mod">
          <ac:chgData name="Elizabeth Rudd" userId="f29a4d81-194d-4955-8470-a5b5288823e0" providerId="ADAL" clId="{0896480D-950C-4993-9A80-A52FECE89A81}" dt="2018-05-18T09:18:43.779" v="3900" actId="20577"/>
          <ac:spMkLst>
            <pc:docMk/>
            <pc:sldMk cId="2766511183" sldId="265"/>
            <ac:spMk id="3" creationId="{5F79EB1A-4B29-4CB1-91C0-41A858DD99D2}"/>
          </ac:spMkLst>
        </pc:spChg>
        <pc:grpChg chg="add del">
          <ac:chgData name="Elizabeth Rudd" userId="f29a4d81-194d-4955-8470-a5b5288823e0" providerId="ADAL" clId="{0896480D-950C-4993-9A80-A52FECE89A81}" dt="2018-05-17T19:24:09.166" v="1554" actId="478"/>
          <ac:grpSpMkLst>
            <pc:docMk/>
            <pc:sldMk cId="2766511183" sldId="265"/>
            <ac:grpSpMk id="4" creationId="{7C845B1E-0740-41EF-8DDF-DF5A10279222}"/>
          </ac:grpSpMkLst>
        </pc:grpChg>
        <pc:picChg chg="add">
          <ac:chgData name="Elizabeth Rudd" userId="f29a4d81-194d-4955-8470-a5b5288823e0" providerId="ADAL" clId="{0896480D-950C-4993-9A80-A52FECE89A81}" dt="2018-05-17T19:25:07.630" v="1572" actId="20577"/>
          <ac:picMkLst>
            <pc:docMk/>
            <pc:sldMk cId="2766511183" sldId="265"/>
            <ac:picMk id="9" creationId="{09A1E1CF-C749-48FC-95E4-83AD24470D39}"/>
          </ac:picMkLst>
        </pc:picChg>
        <pc:picChg chg="add">
          <ac:chgData name="Elizabeth Rudd" userId="f29a4d81-194d-4955-8470-a5b5288823e0" providerId="ADAL" clId="{0896480D-950C-4993-9A80-A52FECE89A81}" dt="2018-05-17T21:24:20.862" v="3115" actId="20577"/>
          <ac:picMkLst>
            <pc:docMk/>
            <pc:sldMk cId="2766511183" sldId="265"/>
            <ac:picMk id="10" creationId="{416E2C38-5D05-47F5-8964-52CF6B6FA2F3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8T10:27:42.370" v="5117" actId="20577"/>
        <pc:sldMkLst>
          <pc:docMk/>
          <pc:sldMk cId="2771439331" sldId="276"/>
        </pc:sldMkLst>
        <pc:spChg chg="mod">
          <ac:chgData name="Elizabeth Rudd" userId="f29a4d81-194d-4955-8470-a5b5288823e0" providerId="ADAL" clId="{0896480D-950C-4993-9A80-A52FECE89A81}" dt="2018-05-18T10:27:29.638" v="5115" actId="27636"/>
          <ac:spMkLst>
            <pc:docMk/>
            <pc:sldMk cId="2771439331" sldId="276"/>
            <ac:spMk id="2" creationId="{70C89B95-35E0-4747-BE5C-6A6AE0B01C10}"/>
          </ac:spMkLst>
        </pc:spChg>
        <pc:spChg chg="del mod">
          <ac:chgData name="Elizabeth Rudd" userId="f29a4d81-194d-4955-8470-a5b5288823e0" providerId="ADAL" clId="{0896480D-950C-4993-9A80-A52FECE89A81}" dt="2018-05-18T10:27:20.628" v="5109" actId="478"/>
          <ac:spMkLst>
            <pc:docMk/>
            <pc:sldMk cId="2771439331" sldId="276"/>
            <ac:spMk id="3" creationId="{5E7CFE02-B246-475B-9257-CD65F3AABE03}"/>
          </ac:spMkLst>
        </pc:spChg>
        <pc:picChg chg="add">
          <ac:chgData name="Elizabeth Rudd" userId="f29a4d81-194d-4955-8470-a5b5288823e0" providerId="ADAL" clId="{0896480D-950C-4993-9A80-A52FECE89A81}" dt="2018-05-18T10:27:36.545" v="5116" actId="20577"/>
          <ac:picMkLst>
            <pc:docMk/>
            <pc:sldMk cId="2771439331" sldId="276"/>
            <ac:picMk id="4" creationId="{D5DA3A64-279C-440A-8EA1-901E0EE6089D}"/>
          </ac:picMkLst>
        </pc:picChg>
        <pc:picChg chg="add">
          <ac:chgData name="Elizabeth Rudd" userId="f29a4d81-194d-4955-8470-a5b5288823e0" providerId="ADAL" clId="{0896480D-950C-4993-9A80-A52FECE89A81}" dt="2018-05-18T10:27:42.370" v="5117" actId="20577"/>
          <ac:picMkLst>
            <pc:docMk/>
            <pc:sldMk cId="2771439331" sldId="276"/>
            <ac:picMk id="5" creationId="{004F9EFA-4133-44C0-94A9-9CB50B1CAD16}"/>
          </ac:picMkLst>
        </pc:picChg>
      </pc:sldChg>
    </pc:docChg>
  </pc:docChgLst>
  <pc:docChgLst>
    <pc:chgData name="Elizabeth Rudd" userId="f29a4d81-194d-4955-8470-a5b5288823e0" providerId="ADAL" clId="{4EA8D9C9-7155-406A-8A99-EB958F6E86B2}"/>
    <pc:docChg chg="mod">
      <pc:chgData name="Elizabeth Rudd" userId="f29a4d81-194d-4955-8470-a5b5288823e0" providerId="ADAL" clId="{4EA8D9C9-7155-406A-8A99-EB958F6E86B2}" dt="2018-06-01T18:03:03.031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dallas-tx.tamu.ed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elizabeth.rudd@ag.tam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dallas-tx.tamu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texas.4honline.com/Login.aspx?403D4079444C6D387A6E595A2F6F3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aevm.tamu.edu/4-h-veterinary-science/homeschool-progr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texas4-h.tamu.edu/projects/veterinary-scie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ma.org/Certifications/CVA" TargetMode="External"/><Relationship Id="rId2" Type="http://schemas.openxmlformats.org/officeDocument/2006/relationships/hyperlink" Target="https://aevm.tamu.edu/4-h-veterinary-science/curriculu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4-h.tamu.edu/recordbooks/" TargetMode="External"/><Relationship Id="rId2" Type="http://schemas.openxmlformats.org/officeDocument/2006/relationships/hyperlink" Target="https://www.agrilifebookstore.org/SearchResults.asp?Search=Veterinary+Science&amp;Submit=Searc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aevm.tamu.edu/4-h-veterinary-science/contest-resources/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s://texas4-h.tamu.edu/events/round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otfair.com/events/2018/livestock-show" TargetMode="External"/><Relationship Id="rId5" Type="http://schemas.openxmlformats.org/officeDocument/2006/relationships/hyperlink" Target="https://rodeohouston.com/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s://www.youtube.com/watch?v=erH-e6Lmx9c" TargetMode="External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DA00-8D9A-4C09-8AEF-E7B57A4D0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626" y="518746"/>
            <a:ext cx="7766936" cy="5653454"/>
          </a:xfrm>
        </p:spPr>
        <p:txBody>
          <a:bodyPr/>
          <a:lstStyle/>
          <a:p>
            <a:pPr algn="ctr"/>
            <a:r>
              <a:rPr lang="en-US" b="1" dirty="0"/>
              <a:t>Dallas County</a:t>
            </a:r>
            <a:br>
              <a:rPr lang="en-US" b="1" dirty="0"/>
            </a:br>
            <a:r>
              <a:rPr lang="en-US" b="1" dirty="0"/>
              <a:t>4-H Veterinary Science </a:t>
            </a:r>
            <a:r>
              <a:rPr lang="en-US" dirty="0"/>
              <a:t>Certificate Program</a:t>
            </a:r>
            <a:br>
              <a:rPr lang="en-US" dirty="0"/>
            </a:br>
            <a:r>
              <a:rPr lang="en-US" sz="2800" dirty="0"/>
              <a:t>Training to prepare for a </a:t>
            </a:r>
            <a:br>
              <a:rPr lang="en-US" sz="2800" dirty="0"/>
            </a:br>
            <a:r>
              <a:rPr lang="en-US" sz="2800" dirty="0"/>
              <a:t>future career as a Vet Tech</a:t>
            </a:r>
            <a:br>
              <a:rPr lang="en-US" sz="2800" dirty="0"/>
            </a:br>
            <a:r>
              <a:rPr lang="en-US" sz="2800" dirty="0"/>
              <a:t>May 17, 2018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hlinkClick r:id="rId2"/>
              </a:rPr>
              <a:t>https://dallas-tx.tamu.edu/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76BCC6D-CE64-4F85-9950-D2638E780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8" name="Picture 7" descr="jpgCaduceus2small">
            <a:extLst>
              <a:ext uri="{FF2B5EF4-FFF2-40B4-BE49-F238E27FC236}">
                <a16:creationId xmlns:a16="http://schemas.microsoft.com/office/drawing/2014/main" id="{791A95D2-496C-4540-9F7A-2C7E56751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76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574F3-6DB1-4806-9EDA-FBD8815D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9EB1A-4B29-4CB1-91C0-41A858DD9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 dates?</a:t>
            </a:r>
          </a:p>
          <a:p>
            <a:r>
              <a:rPr lang="en-US" dirty="0"/>
              <a:t>Locations?</a:t>
            </a: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9A1E1CF-C749-48FC-95E4-83AD24470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0" name="Picture 9" descr="jpgCaduceus2small">
            <a:extLst>
              <a:ext uri="{FF2B5EF4-FFF2-40B4-BE49-F238E27FC236}">
                <a16:creationId xmlns:a16="http://schemas.microsoft.com/office/drawing/2014/main" id="{416E2C38-5D05-47F5-8964-52CF6B6F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651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BD87F-434F-4D28-AB37-315AFB466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30" y="1403404"/>
            <a:ext cx="8596668" cy="460174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Elizabeth Rudd</a:t>
            </a:r>
          </a:p>
          <a:p>
            <a:pPr algn="ctr"/>
            <a:r>
              <a:rPr lang="en-US" sz="2800" dirty="0"/>
              <a:t>Ag &amp; Natural Resources (</a:t>
            </a:r>
            <a:r>
              <a:rPr lang="en-US" sz="2800" dirty="0" err="1"/>
              <a:t>ANR</a:t>
            </a:r>
            <a:r>
              <a:rPr lang="en-US" sz="2800"/>
              <a:t>) CEA</a:t>
            </a:r>
            <a:endParaRPr lang="en-US" sz="2800" dirty="0"/>
          </a:p>
          <a:p>
            <a:pPr algn="ctr"/>
            <a:r>
              <a:rPr lang="en-US" sz="2400" dirty="0"/>
              <a:t>Texas </a:t>
            </a:r>
            <a:r>
              <a:rPr lang="en-US" sz="2400" dirty="0" err="1"/>
              <a:t>A&amp;M</a:t>
            </a:r>
            <a:r>
              <a:rPr lang="en-US" sz="2400" dirty="0"/>
              <a:t> AgriLife Extension Service</a:t>
            </a:r>
          </a:p>
          <a:p>
            <a:pPr algn="ctr"/>
            <a:r>
              <a:rPr lang="en-US" sz="2000" dirty="0"/>
              <a:t>Dallas County</a:t>
            </a:r>
          </a:p>
          <a:p>
            <a:pPr algn="ctr"/>
            <a:r>
              <a:rPr lang="en-US" sz="2000" dirty="0"/>
              <a:t>10056 Marsh Lane, Suite B-101</a:t>
            </a:r>
          </a:p>
          <a:p>
            <a:pPr algn="ctr"/>
            <a:r>
              <a:rPr lang="en-US" sz="2000" dirty="0"/>
              <a:t>Dallas, TX </a:t>
            </a:r>
          </a:p>
          <a:p>
            <a:pPr algn="ctr"/>
            <a:r>
              <a:rPr lang="en-US" sz="2800" dirty="0"/>
              <a:t>214-904-3056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  <a:hlinkClick r:id="rId2"/>
              </a:rPr>
              <a:t>elizabeth.rudd@ag.tamu.edu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B319F7D-2334-4DDA-8F55-9915922B6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0" name="Picture 9" descr="jpgCaduceus2small">
            <a:extLst>
              <a:ext uri="{FF2B5EF4-FFF2-40B4-BE49-F238E27FC236}">
                <a16:creationId xmlns:a16="http://schemas.microsoft.com/office/drawing/2014/main" id="{89A20F0C-E5A1-4F6B-A7CF-358A1A38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516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588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9B95-35E0-4747-BE5C-6A6AE0B0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18" y="975946"/>
            <a:ext cx="8596668" cy="24530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For county updates visit our Website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https://dallas-tx.tamu.edu/</a:t>
            </a:r>
            <a:endParaRPr lang="en-US" dirty="0"/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5DA3A64-279C-440A-8EA1-901E0EE60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5" name="Picture 4" descr="jpgCaduceus2small">
            <a:extLst>
              <a:ext uri="{FF2B5EF4-FFF2-40B4-BE49-F238E27FC236}">
                <a16:creationId xmlns:a16="http://schemas.microsoft.com/office/drawing/2014/main" id="{004F9EFA-4133-44C0-94A9-9CB50B1C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143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A29F-A3BA-49FF-AAE4-81AEAF71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52" y="249887"/>
            <a:ext cx="8596668" cy="591403"/>
          </a:xfrm>
        </p:spPr>
        <p:txBody>
          <a:bodyPr>
            <a:noAutofit/>
          </a:bodyPr>
          <a:lstStyle/>
          <a:p>
            <a:r>
              <a:rPr lang="en-US" dirty="0"/>
              <a:t>Step 1:  Join 4-H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AE37F-5864-4564-B15A-7671CF1D8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85" y="841290"/>
            <a:ext cx="8804335" cy="5633512"/>
          </a:xfrm>
        </p:spPr>
        <p:txBody>
          <a:bodyPr>
            <a:normAutofit/>
          </a:bodyPr>
          <a:lstStyle/>
          <a:p>
            <a:r>
              <a:rPr lang="en-US" dirty="0"/>
              <a:t>Clover Kids:  K-2 grades:  Limited activities; no contest</a:t>
            </a:r>
          </a:p>
          <a:p>
            <a:r>
              <a:rPr lang="en-US" dirty="0"/>
              <a:t>4-H Member:  3-12 grades (8 years old before September 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Vet Science Project:  Age recommended  12-18 years old.</a:t>
            </a:r>
          </a:p>
          <a:p>
            <a:r>
              <a:rPr lang="en-US" dirty="0"/>
              <a:t>Adult(s); parents, guardians  $</a:t>
            </a:r>
            <a:r>
              <a:rPr lang="en-US"/>
              <a:t>10 </a:t>
            </a:r>
            <a:endParaRPr lang="en-US" dirty="0"/>
          </a:p>
          <a:p>
            <a:pPr lvl="1"/>
            <a:r>
              <a:rPr lang="en-US" dirty="0"/>
              <a:t>Highly recommended, if you are not a vetted AgriLife Volunteer you will not be able to participate in events.</a:t>
            </a:r>
          </a:p>
          <a:p>
            <a:pPr lvl="1"/>
            <a:r>
              <a:rPr lang="en-US" dirty="0"/>
              <a:t>Safety Videos – must complete</a:t>
            </a:r>
          </a:p>
          <a:p>
            <a:pPr lvl="1"/>
            <a:r>
              <a:rPr lang="en-US" dirty="0"/>
              <a:t>Background Check required, done by AgriLife during enrollment process</a:t>
            </a:r>
          </a:p>
          <a:p>
            <a:endParaRPr lang="en-US" dirty="0"/>
          </a:p>
          <a:p>
            <a:r>
              <a:rPr lang="en-US" dirty="0"/>
              <a:t>4-H year is September 1 – August 31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Join at 4-H Connect - </a:t>
            </a:r>
            <a:r>
              <a:rPr lang="en-US" sz="1600" dirty="0"/>
              <a:t>If not a member, Recommend waiting until September 2018 </a:t>
            </a:r>
            <a:r>
              <a:rPr lang="en-US" dirty="0">
                <a:hlinkClick r:id="rId2"/>
              </a:rPr>
              <a:t>https://texas.4honline.com/Login.aspx?403D4079444C6D387A6E595A2F6F3D</a:t>
            </a:r>
            <a:endParaRPr lang="en-US" dirty="0"/>
          </a:p>
          <a:p>
            <a:r>
              <a:rPr lang="en-US" dirty="0"/>
              <a:t>Must re-enroll every year - Annual Fee</a:t>
            </a:r>
          </a:p>
          <a:p>
            <a:pPr lvl="1"/>
            <a:r>
              <a:rPr lang="en-US" dirty="0"/>
              <a:t>$20 – September 1</a:t>
            </a:r>
            <a:r>
              <a:rPr lang="en-US" baseline="30000" dirty="0"/>
              <a:t>st</a:t>
            </a:r>
            <a:r>
              <a:rPr lang="en-US" dirty="0"/>
              <a:t> – October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$25 – November 1</a:t>
            </a:r>
            <a:r>
              <a:rPr lang="en-US" baseline="30000" dirty="0"/>
              <a:t>st</a:t>
            </a:r>
            <a:r>
              <a:rPr lang="en-US" dirty="0"/>
              <a:t> for the remainder of the year</a:t>
            </a:r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4D2EAE8-D610-4ACC-B03C-CA18972C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3" name="Picture 12" descr="jpgCaduceus2small">
            <a:extLst>
              <a:ext uri="{FF2B5EF4-FFF2-40B4-BE49-F238E27FC236}">
                <a16:creationId xmlns:a16="http://schemas.microsoft.com/office/drawing/2014/main" id="{85FBA954-CE04-43A7-98A8-B0D09595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294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AE0F-54F1-4539-8325-C1E7E397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9054"/>
          </a:xfrm>
        </p:spPr>
        <p:txBody>
          <a:bodyPr/>
          <a:lstStyle/>
          <a:p>
            <a:r>
              <a:rPr lang="en-US" dirty="0"/>
              <a:t>Step 2:  Create a club -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6828F-84C3-4C30-BFEE-0A09FEB7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8654"/>
            <a:ext cx="8596668" cy="45906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 present, the upcoming group will be none as </a:t>
            </a:r>
          </a:p>
          <a:p>
            <a:pPr lvl="1"/>
            <a:r>
              <a:rPr lang="en-US" dirty="0"/>
              <a:t>The 2018-2019 Class (of Dallas County Vet Science Certificate Program)</a:t>
            </a:r>
          </a:p>
          <a:p>
            <a:pPr lvl="1"/>
            <a:r>
              <a:rPr lang="en-US" dirty="0"/>
              <a:t>Will use this training registration roster for class members</a:t>
            </a:r>
          </a:p>
          <a:p>
            <a:pPr lvl="1"/>
            <a:r>
              <a:rPr lang="en-US" dirty="0"/>
              <a:t>When enrolling</a:t>
            </a:r>
          </a:p>
          <a:p>
            <a:pPr lvl="2"/>
            <a:r>
              <a:rPr lang="en-US" dirty="0"/>
              <a:t>Choose the club you presently are signed up with or</a:t>
            </a:r>
          </a:p>
          <a:p>
            <a:pPr lvl="2"/>
            <a:r>
              <a:rPr lang="en-US" dirty="0"/>
              <a:t>One below</a:t>
            </a:r>
          </a:p>
          <a:p>
            <a:pPr lvl="1"/>
            <a:r>
              <a:rPr lang="en-US" dirty="0"/>
              <a:t>Not enrolled yet, no worries, recommend signing up under </a:t>
            </a:r>
          </a:p>
          <a:p>
            <a:pPr lvl="2"/>
            <a:r>
              <a:rPr lang="en-US" dirty="0"/>
              <a:t>Mesquite 4-H</a:t>
            </a:r>
          </a:p>
          <a:p>
            <a:pPr lvl="2"/>
            <a:r>
              <a:rPr lang="en-US" dirty="0"/>
              <a:t>East Dallas – NEW will be chartered in September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Need to charter a club! – Not necessary but goal for future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Home School </a:t>
            </a:r>
          </a:p>
          <a:p>
            <a:pPr lvl="1"/>
            <a:r>
              <a:rPr lang="en-US" sz="1800" dirty="0">
                <a:hlinkClick r:id="rId2"/>
              </a:rPr>
              <a:t>https://aevm.tamu.edu/4-h-veterinary-science/homeschool-program/</a:t>
            </a:r>
            <a:endParaRPr lang="en-US" sz="1800" dirty="0"/>
          </a:p>
        </p:txBody>
      </p:sp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4C83F97-444F-4BB5-8AB5-0E68D80C2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5" name="Picture 14" descr="jpgCaduceus2small">
            <a:extLst>
              <a:ext uri="{FF2B5EF4-FFF2-40B4-BE49-F238E27FC236}">
                <a16:creationId xmlns:a16="http://schemas.microsoft.com/office/drawing/2014/main" id="{5CC3089E-9655-4B85-A93A-498F4F4BF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597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AC74-7532-45AD-8CC5-BEF97755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 Attend monthly meetings &amp; 1 field explorations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CF406-A809-4A4A-B843-3EC3138A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07265"/>
          </a:xfrm>
        </p:spPr>
        <p:txBody>
          <a:bodyPr/>
          <a:lstStyle/>
          <a:p>
            <a:r>
              <a:rPr lang="en-US" dirty="0"/>
              <a:t>Monthly meetings must be held</a:t>
            </a:r>
          </a:p>
          <a:p>
            <a:pPr lvl="1"/>
            <a:r>
              <a:rPr lang="en-US" dirty="0"/>
              <a:t>Must have the following</a:t>
            </a:r>
          </a:p>
          <a:p>
            <a:pPr lvl="2"/>
            <a:r>
              <a:rPr lang="en-US" dirty="0"/>
              <a:t>Agenda</a:t>
            </a:r>
          </a:p>
          <a:p>
            <a:pPr lvl="2"/>
            <a:r>
              <a:rPr lang="en-US" dirty="0"/>
              <a:t>Sign In Sheet</a:t>
            </a:r>
          </a:p>
          <a:p>
            <a:pPr lvl="2"/>
            <a:r>
              <a:rPr lang="en-US" dirty="0"/>
              <a:t>Assignment Check</a:t>
            </a:r>
          </a:p>
          <a:p>
            <a:pPr lvl="1"/>
            <a:endParaRPr lang="en-US" dirty="0"/>
          </a:p>
          <a:p>
            <a:r>
              <a:rPr lang="en-US" dirty="0"/>
              <a:t>Location of meetings</a:t>
            </a:r>
          </a:p>
          <a:p>
            <a:pPr lvl="1"/>
            <a:r>
              <a:rPr lang="en-US" dirty="0"/>
              <a:t>Option 1 - Central – AgriLife Office </a:t>
            </a:r>
          </a:p>
          <a:p>
            <a:pPr lvl="1"/>
            <a:r>
              <a:rPr lang="en-US" dirty="0"/>
              <a:t>Option 2 - Schedule meetings around the county</a:t>
            </a:r>
          </a:p>
          <a:p>
            <a:pPr lvl="2"/>
            <a:r>
              <a:rPr lang="en-US" dirty="0"/>
              <a:t>Will need your assistance for meeting venue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0A77C71-FB5D-46CC-A1CC-8AF10D57F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0" name="Picture 9" descr="jpgCaduceus2small">
            <a:extLst>
              <a:ext uri="{FF2B5EF4-FFF2-40B4-BE49-F238E27FC236}">
                <a16:creationId xmlns:a16="http://schemas.microsoft.com/office/drawing/2014/main" id="{2FDD8232-6778-48F5-9E0E-0D3240041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94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7353-8695-4FB8-BEF6-F7C73EF3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Veterinary Science Certificate Program</a:t>
            </a:r>
            <a:br>
              <a:rPr lang="en-US" dirty="0"/>
            </a:br>
            <a:r>
              <a:rPr lang="en-US" sz="2200" dirty="0">
                <a:hlinkClick r:id="rId2"/>
              </a:rPr>
              <a:t>https://texas4-h.tamu.edu/projects/veterinary-science/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6FA1F-B18F-46F7-8A3C-04C5AB976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12 – 18 years of age</a:t>
            </a:r>
          </a:p>
          <a:p>
            <a:pPr lvl="1"/>
            <a:r>
              <a:rPr lang="en-US" dirty="0"/>
              <a:t>8 – 12 years old is the 4-H member requirement, however,</a:t>
            </a:r>
          </a:p>
          <a:p>
            <a:pPr lvl="1"/>
            <a:r>
              <a:rPr lang="en-US" dirty="0"/>
              <a:t>VS Curriculum is high level learning, may discourage young members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Agent has to sign off on all assignments and activities</a:t>
            </a:r>
          </a:p>
          <a:p>
            <a:pPr lvl="1"/>
            <a:r>
              <a:rPr lang="en-US" dirty="0"/>
              <a:t>Check at meetings</a:t>
            </a:r>
          </a:p>
          <a:p>
            <a:pPr lvl="1"/>
            <a:endParaRPr lang="en-US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B8236EA-A459-434E-BCDB-7168EE44F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85" y="4533496"/>
            <a:ext cx="1714904" cy="1714904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0" name="Picture 9" descr="jpgCaduceus2small">
            <a:extLst>
              <a:ext uri="{FF2B5EF4-FFF2-40B4-BE49-F238E27FC236}">
                <a16:creationId xmlns:a16="http://schemas.microsoft.com/office/drawing/2014/main" id="{8DDD833D-6736-4102-8E36-508EC59C6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458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96D4-5395-42A6-A121-1C850644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Veterinary Science Certificate Program</a:t>
            </a:r>
            <a:br>
              <a:rPr lang="en-US" dirty="0"/>
            </a:br>
            <a:r>
              <a:rPr lang="en-US" sz="2000" dirty="0">
                <a:hlinkClick r:id="rId2"/>
              </a:rPr>
              <a:t>https://aevm.tamu.edu/4-h-veterinary-science/curriculum/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57DA7-3CCE-4CB0-B13E-0A9991065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30" y="2153165"/>
            <a:ext cx="8596668" cy="3880773"/>
          </a:xfrm>
        </p:spPr>
        <p:txBody>
          <a:bodyPr/>
          <a:lstStyle/>
          <a:p>
            <a:r>
              <a:rPr lang="en-US" dirty="0"/>
              <a:t>Veterinary Science Certificate Program </a:t>
            </a:r>
            <a:r>
              <a:rPr lang="en-US" sz="1400" dirty="0"/>
              <a:t>(handouts)</a:t>
            </a:r>
          </a:p>
          <a:p>
            <a:pPr lvl="1"/>
            <a:r>
              <a:rPr lang="en-US" dirty="0"/>
              <a:t>Upon completion - Classification </a:t>
            </a:r>
            <a:r>
              <a:rPr lang="en-US" b="1" i="1" u="sng" dirty="0"/>
              <a:t>Veterinary Assistant </a:t>
            </a:r>
            <a:r>
              <a:rPr lang="en-US" dirty="0"/>
              <a:t>(VA), receive a certificate from AgriLife Agent (handouts)</a:t>
            </a:r>
          </a:p>
          <a:p>
            <a:pPr lvl="1"/>
            <a:r>
              <a:rPr lang="en-US" dirty="0"/>
              <a:t>3 – 5 years to complete 100 lessons and 500 hours of apprenticeship (handouts)</a:t>
            </a:r>
          </a:p>
          <a:p>
            <a:pPr lvl="1"/>
            <a:r>
              <a:rPr lang="en-US" dirty="0"/>
              <a:t>provides 4-H students with the knowledge and skills necessary to become a veterinary assistant</a:t>
            </a:r>
          </a:p>
          <a:p>
            <a:pPr lvl="1"/>
            <a:r>
              <a:rPr lang="en-US" dirty="0"/>
              <a:t>provides a sound platform for students who wish to pursue an associate, undergraduate, graduate, or professional degree in the veterinary science field</a:t>
            </a:r>
          </a:p>
          <a:p>
            <a:pPr lvl="1"/>
            <a:r>
              <a:rPr lang="en-US" dirty="0"/>
              <a:t>Students who complete the program are eligible for </a:t>
            </a:r>
            <a:r>
              <a:rPr lang="en-US" dirty="0" err="1"/>
              <a:t>CVA</a:t>
            </a:r>
            <a:r>
              <a:rPr lang="en-US" dirty="0"/>
              <a:t> certification through the Texas Veterinary Medical Association (</a:t>
            </a:r>
            <a:r>
              <a:rPr lang="en-US" dirty="0" err="1"/>
              <a:t>TVMA</a:t>
            </a:r>
            <a:r>
              <a:rPr lang="en-US" dirty="0"/>
              <a:t>).  </a:t>
            </a:r>
          </a:p>
          <a:p>
            <a:pPr lvl="2"/>
            <a:r>
              <a:rPr lang="en-US" dirty="0"/>
              <a:t>Requires taking a state test - </a:t>
            </a:r>
            <a:r>
              <a:rPr lang="en-US" dirty="0">
                <a:hlinkClick r:id="rId3"/>
              </a:rPr>
              <a:t>https://www.tvma.org/Certifications/CVA</a:t>
            </a:r>
            <a:endParaRPr lang="en-US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B44FE89-04F1-4545-B61B-296814826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978" y="4896932"/>
            <a:ext cx="1577870" cy="157787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1" name="Picture 10" descr="jpgCaduceus2small">
            <a:extLst>
              <a:ext uri="{FF2B5EF4-FFF2-40B4-BE49-F238E27FC236}">
                <a16:creationId xmlns:a16="http://schemas.microsoft.com/office/drawing/2014/main" id="{D564B3BD-0D1D-4A2D-8A5F-24BF1B2F6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561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73DB-60C8-476A-AD22-6053129A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88" y="140677"/>
            <a:ext cx="8596668" cy="800100"/>
          </a:xfrm>
        </p:spPr>
        <p:txBody>
          <a:bodyPr/>
          <a:lstStyle/>
          <a:p>
            <a:r>
              <a:rPr lang="en-US" dirty="0"/>
              <a:t>Agent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63FAC-F12A-4CEE-902B-AA05BB8D4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46" y="817684"/>
            <a:ext cx="9328639" cy="5776546"/>
          </a:xfrm>
        </p:spPr>
        <p:txBody>
          <a:bodyPr>
            <a:normAutofit fontScale="92500"/>
          </a:bodyPr>
          <a:lstStyle/>
          <a:p>
            <a:r>
              <a:rPr lang="en-US" dirty="0"/>
              <a:t>Purchase Curriculum – Possibility of an online curriculum</a:t>
            </a:r>
          </a:p>
          <a:p>
            <a:pPr lvl="1"/>
            <a:r>
              <a:rPr lang="en-US" dirty="0"/>
              <a:t>Text book - $75.00($72.50 + shipping) </a:t>
            </a:r>
            <a:r>
              <a:rPr lang="en-US" dirty="0">
                <a:hlinkClick r:id="rId2"/>
              </a:rPr>
              <a:t>https://www.agrilifebookstore.org/SearchResults.asp?Search=Veterinary+Science&amp;Submit=Search</a:t>
            </a:r>
            <a:endParaRPr lang="en-US" dirty="0"/>
          </a:p>
          <a:p>
            <a:pPr lvl="1"/>
            <a:r>
              <a:rPr lang="en-US" dirty="0"/>
              <a:t>You may order your own text book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Attend meetings regularly – Assignment checkoff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Keep a 4-H </a:t>
            </a:r>
            <a:r>
              <a:rPr lang="en-US" dirty="0" err="1"/>
              <a:t>Recordbook</a:t>
            </a:r>
            <a:r>
              <a:rPr lang="en-US" dirty="0"/>
              <a:t> (like a journal)  </a:t>
            </a:r>
            <a:r>
              <a:rPr lang="en-US" dirty="0">
                <a:hlinkClick r:id="rId3"/>
              </a:rPr>
              <a:t>https://texas4-h.tamu.edu/recordbooks/</a:t>
            </a:r>
            <a:endParaRPr lang="en-US" dirty="0"/>
          </a:p>
          <a:p>
            <a:pPr lvl="1"/>
            <a:r>
              <a:rPr lang="en-US" dirty="0"/>
              <a:t>Awards:  County, District and State Level</a:t>
            </a:r>
          </a:p>
          <a:p>
            <a:pPr lvl="1"/>
            <a:r>
              <a:rPr lang="en-US" dirty="0"/>
              <a:t>Scholarships - </a:t>
            </a:r>
            <a:r>
              <a:rPr lang="en-US" dirty="0">
                <a:highlight>
                  <a:srgbClr val="00FF00"/>
                </a:highlight>
              </a:rPr>
              <a:t>$$$$$$$$$$$$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connections in your city with:</a:t>
            </a:r>
          </a:p>
          <a:p>
            <a:pPr lvl="1"/>
            <a:r>
              <a:rPr lang="en-US" dirty="0"/>
              <a:t>local veterinarians – may be difficult at first, age/liability concern</a:t>
            </a:r>
          </a:p>
          <a:p>
            <a:pPr lvl="1"/>
            <a:r>
              <a:rPr lang="en-US" dirty="0"/>
              <a:t>city animal services (animal shelters)</a:t>
            </a:r>
          </a:p>
          <a:p>
            <a:pPr lvl="1"/>
            <a:r>
              <a:rPr lang="en-US" dirty="0"/>
              <a:t>Pet Stores</a:t>
            </a:r>
          </a:p>
          <a:p>
            <a:r>
              <a:rPr lang="en-US" dirty="0"/>
              <a:t>Volunteer – Service Learning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EB1715D-1032-48C7-A97C-0A60E326C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004" y="4634958"/>
            <a:ext cx="1839843" cy="1839843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4" name="Picture 13" descr="jpgCaduceus2small">
            <a:extLst>
              <a:ext uri="{FF2B5EF4-FFF2-40B4-BE49-F238E27FC236}">
                <a16:creationId xmlns:a16="http://schemas.microsoft.com/office/drawing/2014/main" id="{8A7D71B6-9591-4181-ADFA-16352F35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075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8659-738A-46C6-B9BF-B20D2B26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4" y="195588"/>
            <a:ext cx="8596668" cy="833112"/>
          </a:xfrm>
        </p:spPr>
        <p:txBody>
          <a:bodyPr/>
          <a:lstStyle/>
          <a:p>
            <a:r>
              <a:rPr lang="en-US" dirty="0"/>
              <a:t>Agent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8071B-F4F7-4B74-8E91-FC051B0AD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1" y="1020983"/>
            <a:ext cx="8596668" cy="52812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Participate in </a:t>
            </a:r>
          </a:p>
          <a:p>
            <a:pPr lvl="1"/>
            <a:r>
              <a:rPr lang="en-US" dirty="0"/>
              <a:t>State 4-H Roundup – at this time the only contest you participate</a:t>
            </a:r>
          </a:p>
          <a:p>
            <a:pPr lvl="2"/>
            <a:r>
              <a:rPr lang="en-US" dirty="0">
                <a:hlinkClick r:id="rId2"/>
              </a:rPr>
              <a:t>https://texas4-h.tamu.edu/events/roundup/</a:t>
            </a:r>
            <a:endParaRPr lang="en-US" dirty="0"/>
          </a:p>
          <a:p>
            <a:pPr lvl="2"/>
            <a:r>
              <a:rPr lang="en-US" dirty="0"/>
              <a:t>Resources: </a:t>
            </a:r>
            <a:r>
              <a:rPr lang="en-US" dirty="0">
                <a:hlinkClick r:id="rId3"/>
              </a:rPr>
              <a:t>https://aevm.tamu.edu/4-h-veterinary-science/contest-resources/</a:t>
            </a:r>
            <a:endParaRPr lang="en-US" dirty="0"/>
          </a:p>
          <a:p>
            <a:pPr lvl="2"/>
            <a:r>
              <a:rPr lang="en-US" dirty="0"/>
              <a:t>Written, Skills, PowerPoint Identification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Youth Veterinarian Summer Camp (handout)</a:t>
            </a:r>
          </a:p>
          <a:p>
            <a:pPr lvl="2"/>
            <a:r>
              <a:rPr lang="en-US" dirty="0">
                <a:hlinkClick r:id="rId4"/>
              </a:rPr>
              <a:t>https://www.youtube.com/watch?v=erH-e6Lmx9c</a:t>
            </a:r>
            <a:endParaRPr lang="en-US" dirty="0"/>
          </a:p>
          <a:p>
            <a:pPr lvl="2"/>
            <a:r>
              <a:rPr lang="en-US" dirty="0"/>
              <a:t>Work the Tractor Supply Company Clover Campaign to earn scholarship to attend.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Invitational Contests</a:t>
            </a:r>
          </a:p>
          <a:p>
            <a:pPr lvl="2"/>
            <a:r>
              <a:rPr lang="en-US" dirty="0"/>
              <a:t>State Wide 4-H, Counties will host an invitational, Agent gets notices and passes along</a:t>
            </a:r>
          </a:p>
          <a:p>
            <a:pPr lvl="2"/>
            <a:r>
              <a:rPr lang="en-US" dirty="0"/>
              <a:t>Houston Livestock Show - </a:t>
            </a:r>
            <a:r>
              <a:rPr lang="en-US" dirty="0">
                <a:hlinkClick r:id="rId5"/>
              </a:rPr>
              <a:t>https://rodeohouston.com/</a:t>
            </a:r>
            <a:endParaRPr lang="en-US" dirty="0"/>
          </a:p>
          <a:p>
            <a:pPr lvl="2"/>
            <a:r>
              <a:rPr lang="en-US" dirty="0"/>
              <a:t>Heart of Texas - Waco	</a:t>
            </a:r>
            <a:r>
              <a:rPr lang="en-US" dirty="0">
                <a:hlinkClick r:id="rId6"/>
              </a:rPr>
              <a:t>https://www.hotfair.com/events/2018/livestock-show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5CC4494-ADC8-4E0D-9B8D-D2693ADD7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0286" y="5583114"/>
            <a:ext cx="942003" cy="942003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0" name="Picture 9" descr="jpgCaduceus2small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61783" y="158954"/>
            <a:ext cx="1016651" cy="1111046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11" descr="A person holding a sign&#10;&#10;Description generated with very high confidence">
            <a:extLst>
              <a:ext uri="{FF2B5EF4-FFF2-40B4-BE49-F238E27FC236}">
                <a16:creationId xmlns:a16="http://schemas.microsoft.com/office/drawing/2014/main" id="{F247B7D2-BDC0-42AD-B6E4-B994D0EAAE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0700" y="2705099"/>
            <a:ext cx="2781300" cy="2085975"/>
          </a:xfrm>
          <a:prstGeom prst="rect">
            <a:avLst/>
          </a:prstGeom>
        </p:spPr>
      </p:pic>
      <p:pic>
        <p:nvPicPr>
          <p:cNvPr id="14" name="Picture 13" descr="A picture containing indoor, building, scene&#10;&#10;Description generated with very high confidence">
            <a:extLst>
              <a:ext uri="{FF2B5EF4-FFF2-40B4-BE49-F238E27FC236}">
                <a16:creationId xmlns:a16="http://schemas.microsoft.com/office/drawing/2014/main" id="{294186E5-F368-42DA-8070-DFCA93004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1677" y="555771"/>
            <a:ext cx="2481949" cy="18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436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1225</TotalTime>
  <Words>751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Dallas County 4-H Veterinary Science Certificate Program Training to prepare for a  future career as a Vet Tech May 17, 2018  https://dallas-tx.tamu.edu/  </vt:lpstr>
      <vt:lpstr>For county updates visit our Website   https://dallas-tx.tamu.edu/</vt:lpstr>
      <vt:lpstr>Step 1:  Join 4-H</vt:lpstr>
      <vt:lpstr>Step 2:  Create a club - Name</vt:lpstr>
      <vt:lpstr>Step 3:  Attend monthly meetings &amp; 1 field explorations</vt:lpstr>
      <vt:lpstr>Veterinary Science Certificate Program https://texas4-h.tamu.edu/projects/veterinary-science/</vt:lpstr>
      <vt:lpstr>Veterinary Science Certificate Program https://aevm.tamu.edu/4-h-veterinary-science/curriculum/</vt:lpstr>
      <vt:lpstr>Agent Expectations</vt:lpstr>
      <vt:lpstr>Agent Expectations</vt:lpstr>
      <vt:lpstr>Let’s get started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Rudd</dc:creator>
  <cp:lastModifiedBy>Elizabeth Rudd</cp:lastModifiedBy>
  <cp:revision>2</cp:revision>
  <dcterms:created xsi:type="dcterms:W3CDTF">2018-05-17T18:31:48Z</dcterms:created>
  <dcterms:modified xsi:type="dcterms:W3CDTF">2018-06-01T18:03:13Z</dcterms:modified>
  <cp:contentStatus/>
</cp:coreProperties>
</file>