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61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42A"/>
    <a:srgbClr val="6B8927"/>
    <a:srgbClr val="7FA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6C5091C-6816-4A23-90E6-49E46DA079DA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BF83E9FF-CE0E-4B65-AB45-ECA084A9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7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0" y="0"/>
            <a:ext cx="9144000" cy="6872287"/>
            <a:chOff x="0" y="0"/>
            <a:chExt cx="9144000" cy="6872287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687019"/>
              <a:ext cx="9144000" cy="617098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5791200"/>
              <a:ext cx="9144000" cy="1081087"/>
            </a:xfrm>
            <a:prstGeom prst="rect">
              <a:avLst/>
            </a:prstGeom>
            <a:solidFill>
              <a:srgbClr val="4A1B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17456"/>
              <a:ext cx="9144000" cy="54054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29"/>
            <a:stretch/>
          </p:blipFill>
          <p:spPr>
            <a:xfrm>
              <a:off x="5562600" y="80385"/>
              <a:ext cx="3409732" cy="757815"/>
            </a:xfrm>
            <a:prstGeom prst="rect">
              <a:avLst/>
            </a:prstGeom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324600"/>
            <a:ext cx="8763000" cy="45005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15000"/>
            <a:ext cx="8790214" cy="678657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bg1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7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3C4C-496D-4DFE-983A-77C2FEA3232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7A1-99B8-4BD1-8088-21176A028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2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0791" y="6356349"/>
            <a:ext cx="2133600" cy="365125"/>
          </a:xfrm>
        </p:spPr>
        <p:txBody>
          <a:bodyPr/>
          <a:lstStyle/>
          <a:p>
            <a:fld id="{76CF3C4C-496D-4DFE-983A-77C2FEA3232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7A1-99B8-4BD1-8088-21176A02888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825" y="2305050"/>
            <a:ext cx="20383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0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0791" y="6356349"/>
            <a:ext cx="2133600" cy="365125"/>
          </a:xfrm>
        </p:spPr>
        <p:txBody>
          <a:bodyPr/>
          <a:lstStyle/>
          <a:p>
            <a:fld id="{76CF3C4C-496D-4DFE-983A-77C2FEA3232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7A1-99B8-4BD1-8088-21176A02888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871216"/>
            <a:ext cx="1981200" cy="11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1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0791" y="6356349"/>
            <a:ext cx="2133600" cy="365125"/>
          </a:xfrm>
        </p:spPr>
        <p:txBody>
          <a:bodyPr/>
          <a:lstStyle/>
          <a:p>
            <a:fld id="{76CF3C4C-496D-4DFE-983A-77C2FEA3232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7A1-99B8-4BD1-8088-21176A02888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524000"/>
            <a:ext cx="7143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7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0791" y="6356349"/>
            <a:ext cx="2133600" cy="365125"/>
          </a:xfrm>
        </p:spPr>
        <p:txBody>
          <a:bodyPr/>
          <a:lstStyle/>
          <a:p>
            <a:fld id="{76CF3C4C-496D-4DFE-983A-77C2FEA3232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7A1-99B8-4BD1-8088-21176A02888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5562"/>
            <a:ext cx="28575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3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0791" y="6356349"/>
            <a:ext cx="2133600" cy="365125"/>
          </a:xfrm>
        </p:spPr>
        <p:txBody>
          <a:bodyPr/>
          <a:lstStyle/>
          <a:p>
            <a:fld id="{76CF3C4C-496D-4DFE-983A-77C2FEA3232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7A1-99B8-4BD1-8088-21176A02888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1746504"/>
            <a:ext cx="4480560" cy="336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7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62000"/>
            <a:ext cx="1905000" cy="6071616"/>
          </a:xfrm>
          <a:prstGeom prst="rect">
            <a:avLst/>
          </a:prstGeom>
          <a:effectLst>
            <a:glow rad="127000">
              <a:schemeClr val="bg1">
                <a:alpha val="23000"/>
              </a:schemeClr>
            </a:glow>
          </a:effectLst>
        </p:spPr>
      </p:pic>
      <p:sp>
        <p:nvSpPr>
          <p:cNvPr id="19" name="Rectangle 18"/>
          <p:cNvSpPr/>
          <p:nvPr userDrawn="1"/>
        </p:nvSpPr>
        <p:spPr>
          <a:xfrm>
            <a:off x="914400" y="0"/>
            <a:ext cx="3810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469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F3C4C-496D-4DFE-983A-77C2FEA3232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F7A1-99B8-4BD1-8088-21176A0288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CF3C4C-496D-4DFE-983A-77C2FEA32327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1BF7A1-99B8-4BD1-8088-21176A028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331743"/>
            <a:ext cx="9144000" cy="5405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9"/>
          <a:stretch/>
        </p:blipFill>
        <p:spPr>
          <a:xfrm>
            <a:off x="95468" y="6443269"/>
            <a:ext cx="1428532" cy="31749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324600"/>
            <a:ext cx="9144000" cy="76200"/>
          </a:xfrm>
          <a:prstGeom prst="rect">
            <a:avLst/>
          </a:prstGeom>
          <a:solidFill>
            <a:srgbClr val="4A1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76200"/>
          </a:xfrm>
          <a:prstGeom prst="rect">
            <a:avLst/>
          </a:prstGeom>
          <a:solidFill>
            <a:srgbClr val="4A1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371600"/>
            <a:ext cx="746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2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251" y="1905000"/>
            <a:ext cx="6421498" cy="3615798"/>
          </a:xfrm>
        </p:spPr>
      </p:pic>
    </p:spTree>
    <p:extLst>
      <p:ext uri="{BB962C8B-B14F-4D97-AF65-F5344CB8AC3E}">
        <p14:creationId xmlns:p14="http://schemas.microsoft.com/office/powerpoint/2010/main" val="15403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060" y="1905000"/>
            <a:ext cx="5135880" cy="3857151"/>
          </a:xfrm>
        </p:spPr>
      </p:pic>
    </p:spTree>
    <p:extLst>
      <p:ext uri="{BB962C8B-B14F-4D97-AF65-F5344CB8AC3E}">
        <p14:creationId xmlns:p14="http://schemas.microsoft.com/office/powerpoint/2010/main" val="21375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12" y="1676400"/>
            <a:ext cx="3609975" cy="3981094"/>
          </a:xfrm>
        </p:spPr>
      </p:pic>
    </p:spTree>
    <p:extLst>
      <p:ext uri="{BB962C8B-B14F-4D97-AF65-F5344CB8AC3E}">
        <p14:creationId xmlns:p14="http://schemas.microsoft.com/office/powerpoint/2010/main" val="7043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5486399" cy="3200400"/>
          </a:xfrm>
        </p:spPr>
      </p:pic>
    </p:spTree>
    <p:extLst>
      <p:ext uri="{BB962C8B-B14F-4D97-AF65-F5344CB8AC3E}">
        <p14:creationId xmlns:p14="http://schemas.microsoft.com/office/powerpoint/2010/main" val="14418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455" y="1981200"/>
            <a:ext cx="6529089" cy="3482181"/>
          </a:xfrm>
        </p:spPr>
      </p:pic>
    </p:spTree>
    <p:extLst>
      <p:ext uri="{BB962C8B-B14F-4D97-AF65-F5344CB8AC3E}">
        <p14:creationId xmlns:p14="http://schemas.microsoft.com/office/powerpoint/2010/main" val="3470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Moon</dc:creator>
  <cp:lastModifiedBy>DCMG Learning Center</cp:lastModifiedBy>
  <cp:revision>16</cp:revision>
  <cp:lastPrinted>2012-09-30T17:34:13Z</cp:lastPrinted>
  <dcterms:created xsi:type="dcterms:W3CDTF">2012-09-30T16:24:26Z</dcterms:created>
  <dcterms:modified xsi:type="dcterms:W3CDTF">2019-03-14T13:13:07Z</dcterms:modified>
</cp:coreProperties>
</file>